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0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0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1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7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8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6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5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1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F22E-7C9F-4E62-BA2F-43D785822CB8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9" t="42321" r="27976" b="27144"/>
          <a:stretch/>
        </p:blipFill>
        <p:spPr>
          <a:xfrm>
            <a:off x="2988130" y="359230"/>
            <a:ext cx="3145972" cy="1681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0535" r="3572"/>
          <a:stretch/>
        </p:blipFill>
        <p:spPr>
          <a:xfrm>
            <a:off x="1643743" y="2264229"/>
            <a:ext cx="6509658" cy="42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4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9" t="42321" r="27976" b="27144"/>
          <a:stretch/>
        </p:blipFill>
        <p:spPr>
          <a:xfrm>
            <a:off x="2988130" y="359230"/>
            <a:ext cx="3145972" cy="16811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4" t="4286" r="7143"/>
          <a:stretch/>
        </p:blipFill>
        <p:spPr>
          <a:xfrm>
            <a:off x="1393372" y="2286000"/>
            <a:ext cx="6509658" cy="42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1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9" t="42321" r="27976" b="27144"/>
          <a:stretch/>
        </p:blipFill>
        <p:spPr>
          <a:xfrm>
            <a:off x="2988130" y="359230"/>
            <a:ext cx="3145972" cy="16811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t="12322" r="19047"/>
          <a:stretch/>
        </p:blipFill>
        <p:spPr>
          <a:xfrm>
            <a:off x="2100942" y="2286000"/>
            <a:ext cx="523603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5</cp:revision>
  <dcterms:created xsi:type="dcterms:W3CDTF">2016-10-19T14:30:32Z</dcterms:created>
  <dcterms:modified xsi:type="dcterms:W3CDTF">2016-10-19T18:10:21Z</dcterms:modified>
</cp:coreProperties>
</file>