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64" r:id="rId3"/>
    <p:sldId id="265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8" d="100"/>
          <a:sy n="88" d="100"/>
        </p:scale>
        <p:origin x="9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8F22E-7C9F-4E62-BA2F-43D785822CB8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25BF7-0F84-4994-B50D-5FD16E9B3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900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8F22E-7C9F-4E62-BA2F-43D785822CB8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25BF7-0F84-4994-B50D-5FD16E9B3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103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8F22E-7C9F-4E62-BA2F-43D785822CB8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25BF7-0F84-4994-B50D-5FD16E9B3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576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8F22E-7C9F-4E62-BA2F-43D785822CB8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25BF7-0F84-4994-B50D-5FD16E9B3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418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8F22E-7C9F-4E62-BA2F-43D785822CB8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25BF7-0F84-4994-B50D-5FD16E9B3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475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8F22E-7C9F-4E62-BA2F-43D785822CB8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25BF7-0F84-4994-B50D-5FD16E9B3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381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8F22E-7C9F-4E62-BA2F-43D785822CB8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25BF7-0F84-4994-B50D-5FD16E9B3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037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8F22E-7C9F-4E62-BA2F-43D785822CB8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25BF7-0F84-4994-B50D-5FD16E9B3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344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8F22E-7C9F-4E62-BA2F-43D785822CB8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25BF7-0F84-4994-B50D-5FD16E9B3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664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8F22E-7C9F-4E62-BA2F-43D785822CB8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25BF7-0F84-4994-B50D-5FD16E9B3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358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8F22E-7C9F-4E62-BA2F-43D785822CB8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25BF7-0F84-4994-B50D-5FD16E9B3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715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8F22E-7C9F-4E62-BA2F-43D785822CB8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625BF7-0F84-4994-B50D-5FD16E9B3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8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929" t="42321" r="27976" b="27144"/>
          <a:stretch/>
        </p:blipFill>
        <p:spPr>
          <a:xfrm>
            <a:off x="2988130" y="359230"/>
            <a:ext cx="3145972" cy="168112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62" t="10535" r="3572"/>
          <a:stretch/>
        </p:blipFill>
        <p:spPr>
          <a:xfrm>
            <a:off x="1643743" y="2264229"/>
            <a:ext cx="6509658" cy="4235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042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929" t="42321" r="27976" b="27144"/>
          <a:stretch/>
        </p:blipFill>
        <p:spPr>
          <a:xfrm>
            <a:off x="2988130" y="359230"/>
            <a:ext cx="3145972" cy="1681128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14" t="4286" r="7143"/>
          <a:stretch/>
        </p:blipFill>
        <p:spPr>
          <a:xfrm>
            <a:off x="1393372" y="2286000"/>
            <a:ext cx="6509658" cy="4235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017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929" t="42321" r="27976" b="27144"/>
          <a:stretch/>
        </p:blipFill>
        <p:spPr>
          <a:xfrm>
            <a:off x="2988130" y="359230"/>
            <a:ext cx="3145972" cy="168112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91" t="12322" r="19047"/>
          <a:stretch/>
        </p:blipFill>
        <p:spPr>
          <a:xfrm>
            <a:off x="2100942" y="2286000"/>
            <a:ext cx="5236030" cy="419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91469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0</Words>
  <Application>Microsoft Office PowerPoint</Application>
  <PresentationFormat>On-screen Show (4:3)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Unknown</dc:creator>
  <cp:lastModifiedBy>Unknown</cp:lastModifiedBy>
  <cp:revision>5</cp:revision>
  <dcterms:created xsi:type="dcterms:W3CDTF">2016-10-19T14:30:32Z</dcterms:created>
  <dcterms:modified xsi:type="dcterms:W3CDTF">2016-10-19T18:10:21Z</dcterms:modified>
</cp:coreProperties>
</file>