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0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1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7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8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4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6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1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8F22E-7C9F-4E62-BA2F-43D785822CB8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25BF7-0F84-4994-B50D-5FD16E9B3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1" y="924637"/>
            <a:ext cx="7826828" cy="4070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Fertilizer Price: per </a:t>
            </a:r>
            <a:r>
              <a:rPr lang="en-US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N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Given: Price of anhydrous ammonia is $300/ton and urea is $350/ton. Which fertilizer is cheaper to apply per </a:t>
            </a:r>
            <a:r>
              <a:rPr lang="en-US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 lbs N per ton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per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ton = [1 ton (2000lbs/ton)]*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percent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divided lbs N per ton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9025"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9025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Anhydrous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$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350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ton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2000*.82 = 1640    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350/1640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$0.21/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9025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Urea at $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ton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2000*.46=920     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300/920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$0.32/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2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0457" y="631373"/>
            <a:ext cx="6259286" cy="555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Nitrogen Rate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Recommendation = yield goal -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residual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1175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  Soil analysis from SWFAL was 10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N/ac</a:t>
            </a:r>
          </a:p>
          <a:p>
            <a:pPr marL="511175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yield goal for wheat is 60 bu/ac</a:t>
            </a:r>
          </a:p>
          <a:p>
            <a:pPr marL="511175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Thus: N needs (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/ac) = 125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Nitrogen rate recommendation = 125 – 10 = 115 lbs N/ac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Fertilizer Recommendation (How much fertilizer to apply?)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Fertilizer recommendation = N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divided %N of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Apply 100 lbs N/ac using urea as fertilizer source</a:t>
            </a:r>
          </a:p>
          <a:p>
            <a:pPr marL="968375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/.46 = 217 lbs Urea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b. Apply 200 lbs N/ac using anhydrous as fertilizer source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68375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/.82 = 244 lbs Anhydrous per acre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0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fertilizer bag (12499 bytes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839" y="2717346"/>
            <a:ext cx="3473903" cy="2333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2257" y="768460"/>
            <a:ext cx="803365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fertilizer shown in the photo below, how many pounds of N, P</a:t>
            </a:r>
            <a:r>
              <a:rPr kumimoji="0" lang="en-US" altLang="en-US" sz="2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K</a:t>
            </a:r>
            <a:r>
              <a:rPr kumimoji="0" lang="en-US" altLang="en-US" sz="2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are there? How many pounds of filler are there?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2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085" y="1192356"/>
            <a:ext cx="8447314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Pounds of nutrient (N, P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O) = (weight) x (fertilizer rate/100)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1356" y="2408026"/>
            <a:ext cx="7260772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1: Pounds of N = (14) x (22/100) = 3.08</a:t>
            </a:r>
          </a:p>
          <a:p>
            <a:pPr marL="457200" marR="0" indent="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Pounds of P2O5 = (14) x (3/100) = 0.42</a:t>
            </a:r>
          </a:p>
          <a:p>
            <a:pPr marL="457200" marR="0" indent="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Pounds of K2O = (14) x (14/100) = 1.96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Step 2: 3.08 + 0.42 + 1.96 = 5.46 </a:t>
            </a:r>
            <a:r>
              <a:rPr lang="en-US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nutrients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3: 14 – 5.46 = 8.54 </a:t>
            </a:r>
            <a:r>
              <a:rPr lang="en-US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fillers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967296"/>
            <a:ext cx="7707086" cy="1724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soil test report calls for 120-80-95 </a:t>
            </a:r>
            <a:r>
              <a:rPr lang="en-US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N, P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K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per acre. You have 20 acres that need to be fertilized. If the source of N is urea, source of P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TSP, and the source of K</a:t>
            </a:r>
            <a:r>
              <a:rPr lang="en-US" sz="2000" b="1" baseline="-25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is </a:t>
            </a:r>
            <a:r>
              <a:rPr lang="en-US" sz="20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muriate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potash, how many pounds of each fertilizer must you blend together to fill the truck going to the field?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119128"/>
            <a:ext cx="7391400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 of fertilizer = recommended rate /(fertilizer rate/100)</a:t>
            </a:r>
            <a:endParaRPr lang="en-US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1614" y="4126601"/>
            <a:ext cx="734785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Urea = 120/(46/100) = 260.87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/ac* 20 	       = 5,217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urea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TSP = 80/(46/100) = 173.91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TSP/ac * 20	       = 3,478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TSP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MOP = 95/(60/100) = 158.33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MOP/ac * 20     = 3,167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MOP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20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815575"/>
            <a:ext cx="821871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urea cost $367/ton, TSP at 303/ton, MOP at $307/ton. How much is the total cost of the fertilizer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5028" y="2299570"/>
            <a:ext cx="6183086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5,217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/2000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2.6085 * 367 = $957.32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3,478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/2000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1.739 * 303   = $526.92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3,167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/2000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1.5835 * 307 = $486.13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cost = 957.32 + 526.92 + 486.13 = $1,970.37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1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742" y="1091936"/>
            <a:ext cx="8044543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Same soil test report (120-80-95) but your source of fertilizer is DAP, urea, and MOP. How much of each fertilizer is needed in an acre?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313" y="2346242"/>
            <a:ext cx="7391400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 of fertilizer = recommended rate /(fertilizer rate/100)</a:t>
            </a:r>
            <a:endParaRPr lang="en-US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7313" y="3322524"/>
            <a:ext cx="7554687" cy="246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1   a. Amount of DAP = 80/(46/100) = 173.91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 DAP</a:t>
            </a:r>
          </a:p>
          <a:p>
            <a:pPr marL="457200" marR="0" indent="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b. Amount of N in DAP = 173.91 * (18/100) = 31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c. Remaining N needed = 120 – 31 = 89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2 	Amount urea = 89/(46/100) = 193.47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 urea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3 	Amount MOP = 95/(60/100) = 158.33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lbs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/ac MOP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2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451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</dc:creator>
  <cp:lastModifiedBy>Unknown</cp:lastModifiedBy>
  <cp:revision>11</cp:revision>
  <dcterms:created xsi:type="dcterms:W3CDTF">2016-10-19T14:30:32Z</dcterms:created>
  <dcterms:modified xsi:type="dcterms:W3CDTF">2017-10-30T15:32:34Z</dcterms:modified>
</cp:coreProperties>
</file>